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7" r:id="rId3"/>
    <p:sldId id="258" r:id="rId4"/>
    <p:sldId id="259" r:id="rId5"/>
    <p:sldId id="260" r:id="rId6"/>
    <p:sldId id="266" r:id="rId7"/>
    <p:sldId id="269" r:id="rId8"/>
    <p:sldId id="270" r:id="rId9"/>
    <p:sldId id="257" r:id="rId10"/>
    <p:sldId id="265" r:id="rId11"/>
    <p:sldId id="268" r:id="rId12"/>
  </p:sldIdLst>
  <p:sldSz cx="9144000" cy="6858000" type="screen4x3"/>
  <p:notesSz cx="6797675" cy="9926638"/>
  <p:defaultTextStyle>
    <a:defPPr>
      <a:defRPr lang="pl-P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3A1"/>
    <a:srgbClr val="A719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75" autoAdjust="0"/>
  </p:normalViewPr>
  <p:slideViewPr>
    <p:cSldViewPr snapToObjects="1">
      <p:cViewPr varScale="1">
        <p:scale>
          <a:sx n="95" d="100"/>
          <a:sy n="95" d="100"/>
        </p:scale>
        <p:origin x="1029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F5BC884A-B2E9-4F28-B8F9-6A981AB82B6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4066C31-6803-498A-8891-6710ED125DC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1275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r">
              <a:defRPr sz="1300" smtClean="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E2E057DA-DE16-4C88-AC9B-44EE7CDE50C6}" type="datetimeFigureOut">
              <a:rPr lang="pl-PL"/>
              <a:pPr>
                <a:defRPr/>
              </a:pPr>
              <a:t>20.01.2020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32B7834-5391-4B5F-9232-6E5C2A22F8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4813" cy="496887"/>
          </a:xfrm>
          <a:prstGeom prst="rect">
            <a:avLst/>
          </a:prstGeom>
        </p:spPr>
        <p:txBody>
          <a:bodyPr vert="horz" lIns="100282" tIns="50141" rIns="100282" bIns="50141" rtlCol="0" anchor="b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10FFF742-0D92-4B2D-B540-CEC78B8DF8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1275" y="9428163"/>
            <a:ext cx="2944813" cy="496887"/>
          </a:xfrm>
          <a:prstGeom prst="rect">
            <a:avLst/>
          </a:prstGeom>
        </p:spPr>
        <p:txBody>
          <a:bodyPr vert="horz" wrap="square" lIns="100282" tIns="50141" rIns="100282" bIns="5014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54B45B4F-BC35-4135-B60B-57FACE2C899E}" type="slidenum">
              <a:rPr lang="pl-PL" altLang="pl-PL"/>
              <a:pPr/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0FFFB146-09AD-4F0D-9864-6BB7A65C1B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15ACFDE3-231A-4D3E-AEC3-63D4CFA58CE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51275" y="0"/>
            <a:ext cx="2944813" cy="496888"/>
          </a:xfrm>
          <a:prstGeom prst="rect">
            <a:avLst/>
          </a:prstGeom>
        </p:spPr>
        <p:txBody>
          <a:bodyPr vert="horz" lIns="100282" tIns="50141" rIns="100282" bIns="50141" rtlCol="0"/>
          <a:lstStyle>
            <a:lvl1pPr algn="r">
              <a:defRPr sz="1300" smtClean="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911A82C4-5913-44B1-B583-7993C81F4E0F}" type="datetimeFigureOut">
              <a:rPr lang="pl-PL"/>
              <a:pPr>
                <a:defRPr/>
              </a:pPr>
              <a:t>20.01.2020</a:t>
            </a:fld>
            <a:endParaRPr lang="pl-PL"/>
          </a:p>
        </p:txBody>
      </p:sp>
      <p:sp>
        <p:nvSpPr>
          <p:cNvPr id="4" name="Symbol zastępczy obrazu slajdu 3">
            <a:extLst>
              <a:ext uri="{FF2B5EF4-FFF2-40B4-BE49-F238E27FC236}">
                <a16:creationId xmlns:a16="http://schemas.microsoft.com/office/drawing/2014/main" id="{10F2036B-ECF2-40E2-8C75-B4E1E9045C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4538"/>
            <a:ext cx="4959350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00282" tIns="50141" rIns="100282" bIns="50141" rtlCol="0" anchor="ctr"/>
          <a:lstStyle/>
          <a:p>
            <a:pPr lvl="0"/>
            <a:endParaRPr lang="pl-PL" noProof="0"/>
          </a:p>
        </p:txBody>
      </p:sp>
      <p:sp>
        <p:nvSpPr>
          <p:cNvPr id="5" name="Symbol zastępczy notatek 4">
            <a:extLst>
              <a:ext uri="{FF2B5EF4-FFF2-40B4-BE49-F238E27FC236}">
                <a16:creationId xmlns:a16="http://schemas.microsoft.com/office/drawing/2014/main" id="{9B3A848C-94E9-4132-A127-272A00C7D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100282" tIns="50141" rIns="100282" bIns="50141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4B5F2B31-7758-443C-8A98-0C3ECD928BF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4813" cy="496887"/>
          </a:xfrm>
          <a:prstGeom prst="rect">
            <a:avLst/>
          </a:prstGeom>
        </p:spPr>
        <p:txBody>
          <a:bodyPr vert="horz" lIns="100282" tIns="50141" rIns="100282" bIns="50141" rtlCol="0" anchor="b"/>
          <a:lstStyle>
            <a:lvl1pPr algn="l">
              <a:defRPr sz="13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ADCEF3F-3990-4C20-839E-14D91FC9C5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51275" y="9428163"/>
            <a:ext cx="2944813" cy="496887"/>
          </a:xfrm>
          <a:prstGeom prst="rect">
            <a:avLst/>
          </a:prstGeom>
        </p:spPr>
        <p:txBody>
          <a:bodyPr vert="horz" wrap="square" lIns="100282" tIns="50141" rIns="100282" bIns="5014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96FA3F3F-252B-4EF3-83A4-726FE9AEBA25}" type="slidenum">
              <a:rPr lang="pl-PL" altLang="pl-PL"/>
              <a:pPr/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F0A21122-700B-482A-A9F5-CD74390920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ytuł 1">
            <a:extLst>
              <a:ext uri="{FF2B5EF4-FFF2-40B4-BE49-F238E27FC236}">
                <a16:creationId xmlns:a16="http://schemas.microsoft.com/office/drawing/2014/main" id="{9426D36F-D88C-43DA-9078-74DFF52B0A9B}"/>
              </a:ext>
            </a:extLst>
          </p:cNvPr>
          <p:cNvSpPr txBox="1">
            <a:spLocks/>
          </p:cNvSpPr>
          <p:nvPr/>
        </p:nvSpPr>
        <p:spPr bwMode="auto">
          <a:xfrm>
            <a:off x="290513" y="2420938"/>
            <a:ext cx="8640762" cy="136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rIns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9pPr>
          </a:lstStyle>
          <a:p>
            <a:pPr>
              <a:defRPr/>
            </a:pPr>
            <a:endParaRPr lang="pl-PL" kern="0" dirty="0">
              <a:latin typeface="Calibri" panose="020F0502020204030204" pitchFamily="34" charset="0"/>
            </a:endParaRP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39E7ACF0-E07E-4AA2-81F8-D64635CCB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5951538"/>
            <a:ext cx="1079500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403648" y="1988840"/>
            <a:ext cx="7614402" cy="475252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pl-PL" noProof="0" dirty="0"/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1403648" y="116632"/>
            <a:ext cx="7614402" cy="1728192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4726979"/>
      </p:ext>
    </p:extLst>
  </p:cSld>
  <p:clrMapOvr>
    <a:masterClrMapping/>
  </p:clrMapOvr>
  <p:transition>
    <p:randomBa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8EF811BE-8DEB-4788-8A7E-F770CE99D7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A4726FB3-8042-44BC-8534-41EC3DF5B9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48EA67EF-43E7-42B6-8E16-B0DD3CC4D276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116632"/>
            <a:ext cx="2407096" cy="6696744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755576" y="116632"/>
            <a:ext cx="5721424" cy="66967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81432770"/>
      </p:ext>
    </p:extLst>
  </p:cSld>
  <p:clrMapOvr>
    <a:masterClrMapping/>
  </p:clrMapOvr>
  <p:transition>
    <p:randomBa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03FC8AC0-330D-4E50-B0A6-BCDA5721B9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Obraz 4">
            <a:extLst>
              <a:ext uri="{FF2B5EF4-FFF2-40B4-BE49-F238E27FC236}">
                <a16:creationId xmlns:a16="http://schemas.microsoft.com/office/drawing/2014/main" id="{4132C1EE-5519-4BA3-A36A-4895DE8D7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5951538"/>
            <a:ext cx="1079500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Symbol zastępczy tekstu 2"/>
          <p:cNvSpPr>
            <a:spLocks noGrp="1"/>
          </p:cNvSpPr>
          <p:nvPr>
            <p:ph type="body" idx="10"/>
          </p:nvPr>
        </p:nvSpPr>
        <p:spPr>
          <a:xfrm>
            <a:off x="4704169" y="2492896"/>
            <a:ext cx="4313881" cy="1152128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403648" y="116632"/>
            <a:ext cx="3168352" cy="66247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10" name="Symbol zastępczy tekstu 2"/>
          <p:cNvSpPr>
            <a:spLocks noGrp="1"/>
          </p:cNvSpPr>
          <p:nvPr>
            <p:ph type="body" idx="11"/>
          </p:nvPr>
        </p:nvSpPr>
        <p:spPr>
          <a:xfrm>
            <a:off x="4704169" y="116632"/>
            <a:ext cx="4313881" cy="2232248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ymbol zastępczy zawartości 2"/>
          <p:cNvSpPr>
            <a:spLocks noGrp="1"/>
          </p:cNvSpPr>
          <p:nvPr>
            <p:ph sz="half" idx="12"/>
          </p:nvPr>
        </p:nvSpPr>
        <p:spPr>
          <a:xfrm>
            <a:off x="4704169" y="3861048"/>
            <a:ext cx="4313882" cy="2880320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29074697"/>
      </p:ext>
    </p:extLst>
  </p:cSld>
  <p:clrMapOvr>
    <a:masterClrMapping/>
  </p:clrMapOvr>
  <p:transition>
    <p:randomBa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3BCD9525-F316-46FD-8126-9605F5202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4">
            <a:extLst>
              <a:ext uri="{FF2B5EF4-FFF2-40B4-BE49-F238E27FC236}">
                <a16:creationId xmlns:a16="http://schemas.microsoft.com/office/drawing/2014/main" id="{F8C08C58-A70C-4CB4-B85B-8F94DB9F32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92943E76-3BEF-4D71-9C24-4722EDEAC7AC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Symbol zastępczy zawartości 2"/>
          <p:cNvSpPr>
            <a:spLocks noGrp="1"/>
          </p:cNvSpPr>
          <p:nvPr>
            <p:ph sz="half" idx="1"/>
          </p:nvPr>
        </p:nvSpPr>
        <p:spPr>
          <a:xfrm>
            <a:off x="755575" y="1556792"/>
            <a:ext cx="8262476" cy="5256584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8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5" y="116632"/>
            <a:ext cx="8284723" cy="50405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755575" y="620688"/>
            <a:ext cx="8284724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36442296"/>
      </p:ext>
    </p:extLst>
  </p:cSld>
  <p:clrMapOvr>
    <a:masterClrMapping/>
  </p:clrMapOvr>
  <p:transition>
    <p:randomBa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1E188CEB-F270-4CF1-933E-241A45E82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4">
            <a:extLst>
              <a:ext uri="{FF2B5EF4-FFF2-40B4-BE49-F238E27FC236}">
                <a16:creationId xmlns:a16="http://schemas.microsoft.com/office/drawing/2014/main" id="{886CFFE9-CC1C-4CAC-BC3F-3DBA588A00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DDB7A21A-4637-44C0-BA47-F5A9F8CE68FB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" name="Symbol zastępczy obrazu 2"/>
          <p:cNvSpPr>
            <a:spLocks noGrp="1"/>
          </p:cNvSpPr>
          <p:nvPr>
            <p:ph type="pic" idx="1"/>
          </p:nvPr>
        </p:nvSpPr>
        <p:spPr>
          <a:xfrm>
            <a:off x="755575" y="1844823"/>
            <a:ext cx="3672409" cy="49685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pl-PL" noProof="0" dirty="0"/>
          </a:p>
        </p:txBody>
      </p:sp>
      <p:sp>
        <p:nvSpPr>
          <p:cNvPr id="9" name="Symbol zastępczy zawartości 2"/>
          <p:cNvSpPr>
            <a:spLocks noGrp="1"/>
          </p:cNvSpPr>
          <p:nvPr>
            <p:ph idx="11"/>
          </p:nvPr>
        </p:nvSpPr>
        <p:spPr>
          <a:xfrm>
            <a:off x="4571428" y="1844823"/>
            <a:ext cx="4465067" cy="4968553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2"/>
          </p:nvPr>
        </p:nvSpPr>
        <p:spPr>
          <a:xfrm>
            <a:off x="755575" y="116632"/>
            <a:ext cx="8262475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5" y="1120625"/>
            <a:ext cx="8280920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0750537"/>
      </p:ext>
    </p:extLst>
  </p:cSld>
  <p:clrMapOvr>
    <a:masterClrMapping/>
  </p:clrMapOvr>
  <p:transition>
    <p:randomBa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18E025EC-904D-4C13-9247-15240BD5F7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4">
            <a:extLst>
              <a:ext uri="{FF2B5EF4-FFF2-40B4-BE49-F238E27FC236}">
                <a16:creationId xmlns:a16="http://schemas.microsoft.com/office/drawing/2014/main" id="{37EDA89B-0B07-45EC-B753-E4E41A9B65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7449E05C-59D7-40D9-A6C2-DF2CB77CCB78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755575" y="1628800"/>
            <a:ext cx="4032449" cy="5112567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0" name="Symbol zastępczy zawartości 2"/>
          <p:cNvSpPr>
            <a:spLocks noGrp="1"/>
          </p:cNvSpPr>
          <p:nvPr>
            <p:ph sz="half" idx="11"/>
          </p:nvPr>
        </p:nvSpPr>
        <p:spPr>
          <a:xfrm>
            <a:off x="4932040" y="1628801"/>
            <a:ext cx="4108259" cy="5112566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2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5" y="44624"/>
            <a:ext cx="8284723" cy="50405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ymbol zastępczy tekstu 2"/>
          <p:cNvSpPr>
            <a:spLocks noGrp="1"/>
          </p:cNvSpPr>
          <p:nvPr>
            <p:ph type="body" idx="12"/>
          </p:nvPr>
        </p:nvSpPr>
        <p:spPr>
          <a:xfrm>
            <a:off x="755575" y="548680"/>
            <a:ext cx="8284724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4243429"/>
      </p:ext>
    </p:extLst>
  </p:cSld>
  <p:clrMapOvr>
    <a:masterClrMapping/>
  </p:clrMapOvr>
  <p:transition>
    <p:randomBa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3">
            <a:extLst>
              <a:ext uri="{FF2B5EF4-FFF2-40B4-BE49-F238E27FC236}">
                <a16:creationId xmlns:a16="http://schemas.microsoft.com/office/drawing/2014/main" id="{DD513BAF-CB81-491A-9F67-AE475C20E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pole tekstowe 4">
            <a:extLst>
              <a:ext uri="{FF2B5EF4-FFF2-40B4-BE49-F238E27FC236}">
                <a16:creationId xmlns:a16="http://schemas.microsoft.com/office/drawing/2014/main" id="{DA7EE1F2-930C-400F-B04B-EB45B3696F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0638EB3F-F350-4827-93DA-64143A1A9528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Symbol zastępczy zawartości 2"/>
          <p:cNvSpPr>
            <a:spLocks noGrp="1"/>
          </p:cNvSpPr>
          <p:nvPr>
            <p:ph sz="half" idx="1"/>
          </p:nvPr>
        </p:nvSpPr>
        <p:spPr>
          <a:xfrm>
            <a:off x="755576" y="1628800"/>
            <a:ext cx="4050414" cy="5184575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2" name="Symbol zastępczy zawartości 2"/>
          <p:cNvSpPr>
            <a:spLocks noGrp="1"/>
          </p:cNvSpPr>
          <p:nvPr>
            <p:ph sz="half" idx="11"/>
          </p:nvPr>
        </p:nvSpPr>
        <p:spPr>
          <a:xfrm>
            <a:off x="5004048" y="1628800"/>
            <a:ext cx="4050414" cy="5184575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2"/>
          </p:nvPr>
        </p:nvSpPr>
        <p:spPr>
          <a:xfrm>
            <a:off x="755575" y="116632"/>
            <a:ext cx="8262475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ymbol zastępczy tekstu 2"/>
          <p:cNvSpPr>
            <a:spLocks noGrp="1"/>
          </p:cNvSpPr>
          <p:nvPr>
            <p:ph type="body" idx="10"/>
          </p:nvPr>
        </p:nvSpPr>
        <p:spPr>
          <a:xfrm>
            <a:off x="755576" y="1120625"/>
            <a:ext cx="4050414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Symbol zastępczy tekstu 2"/>
          <p:cNvSpPr>
            <a:spLocks noGrp="1"/>
          </p:cNvSpPr>
          <p:nvPr>
            <p:ph type="body" idx="13"/>
          </p:nvPr>
        </p:nvSpPr>
        <p:spPr>
          <a:xfrm>
            <a:off x="5004048" y="1120625"/>
            <a:ext cx="4050414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385354"/>
      </p:ext>
    </p:extLst>
  </p:cSld>
  <p:clrMapOvr>
    <a:masterClrMapping/>
  </p:clrMapOvr>
  <p:transition>
    <p:randomBa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3">
            <a:extLst>
              <a:ext uri="{FF2B5EF4-FFF2-40B4-BE49-F238E27FC236}">
                <a16:creationId xmlns:a16="http://schemas.microsoft.com/office/drawing/2014/main" id="{35FCB759-9D02-4DA1-81BA-D0F57EF55B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ole tekstowe 4">
            <a:extLst>
              <a:ext uri="{FF2B5EF4-FFF2-40B4-BE49-F238E27FC236}">
                <a16:creationId xmlns:a16="http://schemas.microsoft.com/office/drawing/2014/main" id="{350750DA-85D2-4AB8-891E-5FEC8C30C4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2D01F29E-5E19-44D3-992C-E93DFBDDB747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3568" y="116632"/>
            <a:ext cx="3312368" cy="13184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139952" y="116632"/>
            <a:ext cx="4896544" cy="66247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83568" y="1435100"/>
            <a:ext cx="3312368" cy="53062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6607267"/>
      </p:ext>
    </p:extLst>
  </p:cSld>
  <p:clrMapOvr>
    <a:masterClrMapping/>
  </p:clrMapOvr>
  <p:transition>
    <p:randomBa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3">
            <a:extLst>
              <a:ext uri="{FF2B5EF4-FFF2-40B4-BE49-F238E27FC236}">
                <a16:creationId xmlns:a16="http://schemas.microsoft.com/office/drawing/2014/main" id="{2B02A528-BF66-41F3-B576-974E5584AC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ole tekstowe 4">
            <a:extLst>
              <a:ext uri="{FF2B5EF4-FFF2-40B4-BE49-F238E27FC236}">
                <a16:creationId xmlns:a16="http://schemas.microsoft.com/office/drawing/2014/main" id="{B461F9ED-068C-454B-98D5-B8F395D738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11E74EB1-372C-415C-B95D-1998768DB204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253952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755576" y="283"/>
            <a:ext cx="8388046" cy="47272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pl-PL" noProof="0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2253952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7192042"/>
      </p:ext>
    </p:extLst>
  </p:cSld>
  <p:clrMapOvr>
    <a:masterClrMapping/>
  </p:clrMapOvr>
  <p:transition>
    <p:randomBa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5D25E52A-12BD-44D5-80FA-A9A0C5BE2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8B7AAC31-C8E0-42BE-9002-5A056255D2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6111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fld id="{890FD020-DA1C-4E91-8336-2FAA089475B5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55576" y="116632"/>
            <a:ext cx="8280920" cy="1548656"/>
          </a:xfrm>
        </p:spPr>
        <p:txBody>
          <a:bodyPr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  <a:endParaRPr lang="pl-PL" dirty="0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755576" y="1772816"/>
            <a:ext cx="8280920" cy="49685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323759"/>
      </p:ext>
    </p:extLst>
  </p:cSld>
  <p:clrMapOvr>
    <a:masterClrMapping/>
  </p:clrMapOvr>
  <p:transition>
    <p:randomBa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4">
            <a:extLst>
              <a:ext uri="{FF2B5EF4-FFF2-40B4-BE49-F238E27FC236}">
                <a16:creationId xmlns:a16="http://schemas.microsoft.com/office/drawing/2014/main" id="{9542BED1-31AF-4639-848B-2BDE1664DB6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7950" y="115888"/>
            <a:ext cx="8280400" cy="154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 wzorca tytułu</a:t>
            </a:r>
          </a:p>
        </p:txBody>
      </p:sp>
      <p:sp>
        <p:nvSpPr>
          <p:cNvPr id="1027" name="Rectangle 15">
            <a:extLst>
              <a:ext uri="{FF2B5EF4-FFF2-40B4-BE49-F238E27FC236}">
                <a16:creationId xmlns:a16="http://schemas.microsoft.com/office/drawing/2014/main" id="{9E3AD89F-BBC3-43E6-918D-9BB7BA6E9C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7950" y="1773238"/>
            <a:ext cx="8280400" cy="4968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style wzorca tekstu</a:t>
            </a:r>
          </a:p>
          <a:p>
            <a:pPr lvl="1"/>
            <a:r>
              <a:rPr lang="pl-PL" altLang="pl-PL"/>
              <a:t>Drugi poziom</a:t>
            </a:r>
          </a:p>
          <a:p>
            <a:pPr lvl="2"/>
            <a:r>
              <a:rPr lang="pl-PL" altLang="pl-PL"/>
              <a:t>Trzeci poziom</a:t>
            </a:r>
          </a:p>
          <a:p>
            <a:pPr lvl="3"/>
            <a:r>
              <a:rPr lang="pl-PL" altLang="pl-PL"/>
              <a:t>Czwarty poziom</a:t>
            </a:r>
          </a:p>
          <a:p>
            <a:pPr lvl="4"/>
            <a:r>
              <a:rPr lang="pl-PL" altLang="pl-PL"/>
              <a:t>Piąty poziom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ransition>
    <p:randomBar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anose="020F050202020403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Symbol zastępczy tekstu 2">
            <a:extLst>
              <a:ext uri="{FF2B5EF4-FFF2-40B4-BE49-F238E27FC236}">
                <a16:creationId xmlns:a16="http://schemas.microsoft.com/office/drawing/2014/main" id="{D2E541B3-35F5-4F91-881B-AF354AA59D26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403350" y="115888"/>
            <a:ext cx="7615238" cy="1728787"/>
          </a:xfrm>
        </p:spPr>
        <p:txBody>
          <a:bodyPr/>
          <a:lstStyle/>
          <a:p>
            <a:pPr algn="ctr"/>
            <a:r>
              <a:rPr lang="en-US" altLang="pl-PL" dirty="0"/>
              <a:t> </a:t>
            </a:r>
            <a:r>
              <a:rPr lang="en-US" altLang="pl-PL" dirty="0" err="1"/>
              <a:t>Gra</a:t>
            </a:r>
            <a:r>
              <a:rPr lang="en-US" altLang="pl-PL" dirty="0"/>
              <a:t> w </a:t>
            </a:r>
            <a:r>
              <a:rPr lang="en-US" altLang="pl-PL" dirty="0" err="1"/>
              <a:t>kręgle</a:t>
            </a:r>
            <a:endParaRPr lang="pl-PL" altLang="pl-PL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F5AAA6-338B-489D-9D57-F9EF002FD517}"/>
              </a:ext>
            </a:extLst>
          </p:cNvPr>
          <p:cNvSpPr txBox="1"/>
          <p:nvPr/>
        </p:nvSpPr>
        <p:spPr>
          <a:xfrm>
            <a:off x="2474665" y="332656"/>
            <a:ext cx="5472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Laboratorium</a:t>
            </a:r>
            <a:r>
              <a:rPr lang="en-US" dirty="0"/>
              <a:t> – </a:t>
            </a:r>
            <a:r>
              <a:rPr lang="en-US" dirty="0" err="1"/>
              <a:t>Grafika</a:t>
            </a:r>
            <a:r>
              <a:rPr lang="en-US" dirty="0"/>
              <a:t> 3-D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systemy</a:t>
            </a:r>
            <a:r>
              <a:rPr lang="en-US" dirty="0"/>
              <a:t> </a:t>
            </a:r>
            <a:r>
              <a:rPr lang="en-US" dirty="0" err="1"/>
              <a:t>multimedialne</a:t>
            </a:r>
            <a:r>
              <a:rPr lang="en-US" dirty="0"/>
              <a:t> </a:t>
            </a:r>
            <a:endParaRPr lang="pl-P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9C394B-5E6B-4338-8C6A-CEA89729C7CC}"/>
              </a:ext>
            </a:extLst>
          </p:cNvPr>
          <p:cNvSpPr txBox="1"/>
          <p:nvPr/>
        </p:nvSpPr>
        <p:spPr>
          <a:xfrm>
            <a:off x="5673155" y="5301208"/>
            <a:ext cx="2274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Prowadzący</a:t>
            </a:r>
            <a:r>
              <a:rPr lang="en-US" b="1" dirty="0"/>
              <a:t>:</a:t>
            </a:r>
            <a:br>
              <a:rPr lang="en-US" dirty="0"/>
            </a:br>
            <a:r>
              <a:rPr lang="en-US" dirty="0"/>
              <a:t>Dr </a:t>
            </a:r>
            <a:r>
              <a:rPr lang="en-US" dirty="0" err="1"/>
              <a:t>inż</a:t>
            </a:r>
            <a:r>
              <a:rPr lang="en-US" dirty="0"/>
              <a:t>. Jan </a:t>
            </a:r>
            <a:r>
              <a:rPr lang="en-US" dirty="0" err="1"/>
              <a:t>Nikodem</a:t>
            </a:r>
            <a:endParaRPr lang="pl-P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2EA37E-B38E-40D0-B4F4-FDB9002E57C6}"/>
              </a:ext>
            </a:extLst>
          </p:cNvPr>
          <p:cNvSpPr txBox="1"/>
          <p:nvPr/>
        </p:nvSpPr>
        <p:spPr>
          <a:xfrm>
            <a:off x="2474665" y="2808953"/>
            <a:ext cx="23853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Przygotowali</a:t>
            </a:r>
            <a:r>
              <a:rPr lang="en-US" b="1" dirty="0"/>
              <a:t>:</a:t>
            </a:r>
            <a:br>
              <a:rPr lang="en-US" dirty="0"/>
            </a:br>
            <a:r>
              <a:rPr lang="pl-PL" dirty="0"/>
              <a:t>Paweł Kolak</a:t>
            </a:r>
          </a:p>
          <a:p>
            <a:r>
              <a:rPr lang="pl-PL" dirty="0"/>
              <a:t>Dawid Mikowski </a:t>
            </a:r>
          </a:p>
          <a:p>
            <a:r>
              <a:rPr lang="pl-PL" dirty="0"/>
              <a:t>Wojciech Urbańczyk </a:t>
            </a:r>
          </a:p>
          <a:p>
            <a:r>
              <a:rPr lang="pl-PL" dirty="0"/>
              <a:t>Denis Lewandowsk</a:t>
            </a:r>
            <a:r>
              <a:rPr lang="en-US" dirty="0" err="1"/>
              <a:t>i</a:t>
            </a:r>
            <a:endParaRPr lang="pl-PL" dirty="0"/>
          </a:p>
        </p:txBody>
      </p:sp>
    </p:spTree>
  </p:cSld>
  <p:clrMapOvr>
    <a:masterClrMapping/>
  </p:clrMapOvr>
  <p:transition>
    <p:randomBa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BEFD55-C0AA-49C6-A3CC-93BE2518C9E7}"/>
              </a:ext>
            </a:extLst>
          </p:cNvPr>
          <p:cNvSpPr txBox="1"/>
          <p:nvPr/>
        </p:nvSpPr>
        <p:spPr>
          <a:xfrm>
            <a:off x="2659096" y="639927"/>
            <a:ext cx="5085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Bowling Club - </a:t>
            </a:r>
            <a:r>
              <a:rPr lang="en-US" sz="3200" dirty="0" err="1"/>
              <a:t>scena</a:t>
            </a:r>
            <a:r>
              <a:rPr lang="en-US" sz="3200" dirty="0"/>
              <a:t> z </a:t>
            </a:r>
            <a:r>
              <a:rPr lang="en-US" sz="3200" dirty="0" err="1"/>
              <a:t>gry</a:t>
            </a:r>
            <a:endParaRPr lang="pl-PL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5D4042-90E6-45E7-A2E5-EDE9C6154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844" y="2060848"/>
            <a:ext cx="7893943" cy="326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315570"/>
      </p:ext>
    </p:extLst>
  </p:cSld>
  <p:clrMapOvr>
    <a:masterClrMapping/>
  </p:clrMapOvr>
  <p:transition>
    <p:randomBa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BEFD55-C0AA-49C6-A3CC-93BE2518C9E7}"/>
              </a:ext>
            </a:extLst>
          </p:cNvPr>
          <p:cNvSpPr txBox="1"/>
          <p:nvPr/>
        </p:nvSpPr>
        <p:spPr>
          <a:xfrm>
            <a:off x="2195736" y="639927"/>
            <a:ext cx="5945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Film </a:t>
            </a:r>
            <a:r>
              <a:rPr lang="en-US" sz="3200" dirty="0" err="1"/>
              <a:t>obrazujący</a:t>
            </a:r>
            <a:r>
              <a:rPr lang="en-US" sz="3200" dirty="0"/>
              <a:t> </a:t>
            </a:r>
            <a:r>
              <a:rPr lang="en-US" sz="3200" dirty="0" err="1"/>
              <a:t>możliwości</a:t>
            </a:r>
            <a:r>
              <a:rPr lang="en-US" sz="3200" dirty="0"/>
              <a:t> </a:t>
            </a:r>
            <a:r>
              <a:rPr lang="en-US" sz="3200" dirty="0" err="1"/>
              <a:t>gry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3533603227"/>
      </p:ext>
    </p:extLst>
  </p:cSld>
  <p:clrMapOvr>
    <a:masterClrMapping/>
  </p:clrMapOvr>
  <p:transition>
    <p:randomBa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Symbol zastępczy tekstu 3">
            <a:extLst>
              <a:ext uri="{FF2B5EF4-FFF2-40B4-BE49-F238E27FC236}">
                <a16:creationId xmlns:a16="http://schemas.microsoft.com/office/drawing/2014/main" id="{2B415EFB-93F3-4AF7-B9F2-19768660FD6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23813" y="476672"/>
            <a:ext cx="8285163" cy="863600"/>
          </a:xfrm>
        </p:spPr>
        <p:txBody>
          <a:bodyPr/>
          <a:lstStyle/>
          <a:p>
            <a:r>
              <a:rPr lang="en-US" altLang="pl-PL" dirty="0" err="1"/>
              <a:t>Starannie</a:t>
            </a:r>
            <a:r>
              <a:rPr lang="en-US" altLang="pl-PL" dirty="0"/>
              <a:t> </a:t>
            </a:r>
            <a:r>
              <a:rPr lang="en-US" altLang="pl-PL" dirty="0" err="1"/>
              <a:t>dobrane</a:t>
            </a:r>
            <a:r>
              <a:rPr lang="en-US" altLang="pl-PL" dirty="0"/>
              <a:t> </a:t>
            </a:r>
            <a:r>
              <a:rPr lang="en-US" altLang="pl-PL" dirty="0" err="1"/>
              <a:t>wymiary</a:t>
            </a:r>
            <a:endParaRPr lang="pl-PL" altLang="pl-P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F457C5-6DB6-4CA1-8FE3-4425F3506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2320" y="2492896"/>
            <a:ext cx="5636320" cy="25996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99617A4-E627-4D81-A8E5-7CE7F8A98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72" y="2109385"/>
            <a:ext cx="2655282" cy="336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804737"/>
      </p:ext>
    </p:extLst>
  </p:cSld>
  <p:clrMapOvr>
    <a:masterClrMapping/>
  </p:clrMapOvr>
  <p:transition>
    <p:randomBa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Symbol zastępczy tekstu 3">
            <a:extLst>
              <a:ext uri="{FF2B5EF4-FFF2-40B4-BE49-F238E27FC236}">
                <a16:creationId xmlns:a16="http://schemas.microsoft.com/office/drawing/2014/main" id="{2B415EFB-93F3-4AF7-B9F2-19768660FD6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823813" y="476672"/>
            <a:ext cx="8285163" cy="863600"/>
          </a:xfrm>
        </p:spPr>
        <p:txBody>
          <a:bodyPr/>
          <a:lstStyle/>
          <a:p>
            <a:r>
              <a:rPr lang="en-US" altLang="pl-PL" dirty="0" err="1"/>
              <a:t>Najwyższej</a:t>
            </a:r>
            <a:r>
              <a:rPr lang="en-US" altLang="pl-PL" dirty="0"/>
              <a:t> </a:t>
            </a:r>
            <a:r>
              <a:rPr lang="en-US" altLang="pl-PL" dirty="0" err="1"/>
              <a:t>jakości</a:t>
            </a:r>
            <a:r>
              <a:rPr lang="en-US" altLang="pl-PL" dirty="0"/>
              <a:t> </a:t>
            </a:r>
            <a:r>
              <a:rPr lang="en-US" altLang="pl-PL" dirty="0" err="1"/>
              <a:t>modele</a:t>
            </a:r>
            <a:r>
              <a:rPr lang="en-US" altLang="pl-PL" dirty="0"/>
              <a:t> 3D</a:t>
            </a:r>
            <a:endParaRPr lang="pl-PL" altLang="pl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20A49F-8BF8-456E-A0EE-CC70E438E32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667" y="2550830"/>
            <a:ext cx="2303145" cy="32175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10B235-630C-46B6-8E99-C3DDE1D239F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374" y="1662501"/>
            <a:ext cx="2592288" cy="24254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56EAF3-1847-4E32-AA21-37CBC8A2B52D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374" y="4293096"/>
            <a:ext cx="2592288" cy="242545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70B3931-91A8-46F1-BBC4-559570B261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8224" y="2510043"/>
            <a:ext cx="2231137" cy="3299121"/>
          </a:xfrm>
          <a:prstGeom prst="rect">
            <a:avLst/>
          </a:prstGeom>
        </p:spPr>
      </p:pic>
    </p:spTree>
  </p:cSld>
  <p:clrMapOvr>
    <a:masterClrMapping/>
  </p:clrMapOvr>
  <p:transition>
    <p:randomBa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Symbol zastępczy tekstu 3">
            <a:extLst>
              <a:ext uri="{FF2B5EF4-FFF2-40B4-BE49-F238E27FC236}">
                <a16:creationId xmlns:a16="http://schemas.microsoft.com/office/drawing/2014/main" id="{FAD2EFDE-9E42-4F16-84BB-29C61BD33BB7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742355" y="115888"/>
            <a:ext cx="8262938" cy="865187"/>
          </a:xfrm>
        </p:spPr>
        <p:txBody>
          <a:bodyPr/>
          <a:lstStyle/>
          <a:p>
            <a:r>
              <a:rPr lang="en-US" altLang="pl-PL" dirty="0"/>
              <a:t> </a:t>
            </a:r>
            <a:r>
              <a:rPr lang="en-US" altLang="pl-PL" dirty="0" err="1"/>
              <a:t>Realistyczne</a:t>
            </a:r>
            <a:r>
              <a:rPr lang="en-US" altLang="pl-PL" dirty="0"/>
              <a:t> </a:t>
            </a:r>
            <a:r>
              <a:rPr lang="en-US" altLang="pl-PL" dirty="0" err="1"/>
              <a:t>oteksturowanie</a:t>
            </a:r>
            <a:endParaRPr lang="pl-PL" altLang="pl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C154C5-65AE-479C-97A3-C554CAE082E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79" y="4149495"/>
            <a:ext cx="3744416" cy="23045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A24F24-D181-4B5D-84AC-FB656813419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349" y="4157433"/>
            <a:ext cx="3492200" cy="23045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AD6C60-2247-4672-B0F1-91BA6F677546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310" y="1289940"/>
            <a:ext cx="2726690" cy="23761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7F94AAB-9B59-4369-A87F-68002B19F3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20" y="1289940"/>
            <a:ext cx="2386778" cy="2376170"/>
          </a:xfrm>
          <a:prstGeom prst="rect">
            <a:avLst/>
          </a:prstGeom>
        </p:spPr>
      </p:pic>
    </p:spTree>
  </p:cSld>
  <p:clrMapOvr>
    <a:masterClrMapping/>
  </p:clrMapOvr>
  <p:transition>
    <p:randomBa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9" name="Symbol zastępczy tekstu 4">
            <a:extLst>
              <a:ext uri="{FF2B5EF4-FFF2-40B4-BE49-F238E27FC236}">
                <a16:creationId xmlns:a16="http://schemas.microsoft.com/office/drawing/2014/main" id="{C1FE6DB9-CAA2-4A57-A8DB-F6C88910DE5A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767110" y="116632"/>
            <a:ext cx="8285163" cy="863600"/>
          </a:xfrm>
        </p:spPr>
        <p:txBody>
          <a:bodyPr/>
          <a:lstStyle/>
          <a:p>
            <a:r>
              <a:rPr lang="en-US" altLang="pl-PL" sz="4000" dirty="0" err="1"/>
              <a:t>Perfekcyjne</a:t>
            </a:r>
            <a:r>
              <a:rPr lang="en-US" altLang="pl-PL" sz="4000" dirty="0"/>
              <a:t> </a:t>
            </a:r>
            <a:r>
              <a:rPr lang="en-US" altLang="pl-PL" sz="4000" dirty="0" err="1"/>
              <a:t>oświetlenie</a:t>
            </a:r>
            <a:r>
              <a:rPr lang="en-US" altLang="pl-PL" sz="4000" dirty="0"/>
              <a:t>   </a:t>
            </a:r>
            <a:endParaRPr lang="pl-PL" altLang="pl-PL" sz="4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3A8B69-FA57-4CB2-A78D-80C32363E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968" y="1484784"/>
            <a:ext cx="4086225" cy="47053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C0738F-4999-4E5D-A282-B567BFE6C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484784"/>
            <a:ext cx="2825063" cy="4705350"/>
          </a:xfrm>
          <a:prstGeom prst="rect">
            <a:avLst/>
          </a:prstGeom>
        </p:spPr>
      </p:pic>
    </p:spTree>
  </p:cSld>
  <p:clrMapOvr>
    <a:masterClrMapping/>
  </p:clrMapOvr>
  <p:transition>
    <p:randomBa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9" name="Symbol zastępczy tekstu 4">
            <a:extLst>
              <a:ext uri="{FF2B5EF4-FFF2-40B4-BE49-F238E27FC236}">
                <a16:creationId xmlns:a16="http://schemas.microsoft.com/office/drawing/2014/main" id="{C1FE6DB9-CAA2-4A57-A8DB-F6C88910DE5A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767110" y="116632"/>
            <a:ext cx="8285163" cy="863600"/>
          </a:xfrm>
        </p:spPr>
        <p:txBody>
          <a:bodyPr/>
          <a:lstStyle/>
          <a:p>
            <a:r>
              <a:rPr lang="en-US" altLang="pl-PL" sz="4000" dirty="0" err="1"/>
              <a:t>Perfekcyjne</a:t>
            </a:r>
            <a:r>
              <a:rPr lang="en-US" altLang="pl-PL" sz="4000" dirty="0"/>
              <a:t> </a:t>
            </a:r>
            <a:r>
              <a:rPr lang="en-US" altLang="pl-PL" sz="4000" dirty="0" err="1"/>
              <a:t>oświetlenie</a:t>
            </a:r>
            <a:r>
              <a:rPr lang="en-US" altLang="pl-PL" sz="4000" dirty="0"/>
              <a:t>   </a:t>
            </a:r>
            <a:endParaRPr lang="pl-PL" altLang="pl-PL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1F29CB-7512-45B8-BE84-C6A4671E331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807286"/>
            <a:ext cx="2376264" cy="29340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976C2C-43A7-4C73-A82F-327BAA4EA24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1482006"/>
            <a:ext cx="2376264" cy="21630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0C17B9-383E-4813-BF0A-83E881A17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984" y="1482006"/>
            <a:ext cx="3795696" cy="525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139703"/>
      </p:ext>
    </p:extLst>
  </p:cSld>
  <p:clrMapOvr>
    <a:masterClrMapping/>
  </p:clrMapOvr>
  <p:transition>
    <p:randomBa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9" name="Symbol zastępczy tekstu 4">
            <a:extLst>
              <a:ext uri="{FF2B5EF4-FFF2-40B4-BE49-F238E27FC236}">
                <a16:creationId xmlns:a16="http://schemas.microsoft.com/office/drawing/2014/main" id="{C1FE6DB9-CAA2-4A57-A8DB-F6C88910DE5A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767110" y="116632"/>
            <a:ext cx="8285163" cy="863600"/>
          </a:xfrm>
        </p:spPr>
        <p:txBody>
          <a:bodyPr/>
          <a:lstStyle/>
          <a:p>
            <a:r>
              <a:rPr lang="en-US" altLang="pl-PL" sz="4000" dirty="0" err="1"/>
              <a:t>Prawdziwa</a:t>
            </a:r>
            <a:r>
              <a:rPr lang="en-US" altLang="pl-PL" sz="4000" dirty="0"/>
              <a:t> </a:t>
            </a:r>
            <a:r>
              <a:rPr lang="en-US" altLang="pl-PL" sz="4000" dirty="0" err="1"/>
              <a:t>fizyka</a:t>
            </a:r>
            <a:endParaRPr lang="pl-PL" altLang="pl-PL" sz="4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1ADCC8-40E9-4CA4-86B6-413468ACE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200" y="1628800"/>
            <a:ext cx="1891159" cy="46147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88B4C70-33D9-46F4-90F8-914769060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2276872"/>
            <a:ext cx="4782879" cy="282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833602"/>
      </p:ext>
    </p:extLst>
  </p:cSld>
  <p:clrMapOvr>
    <a:masterClrMapping/>
  </p:clrMapOvr>
  <p:transition>
    <p:randomBa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5FF9F8-3F3E-46F9-A6F9-908F1A6CF132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755576" y="44624"/>
            <a:ext cx="8284724" cy="864096"/>
          </a:xfrm>
        </p:spPr>
        <p:txBody>
          <a:bodyPr/>
          <a:lstStyle/>
          <a:p>
            <a:r>
              <a:rPr lang="en-US" dirty="0" err="1"/>
              <a:t>Sterowanie</a:t>
            </a:r>
            <a:r>
              <a:rPr lang="en-US" dirty="0"/>
              <a:t> </a:t>
            </a:r>
            <a:r>
              <a:rPr lang="en-US" dirty="0" err="1"/>
              <a:t>Padem</a:t>
            </a:r>
            <a:r>
              <a:rPr lang="en-US" dirty="0"/>
              <a:t> Xbox 360</a:t>
            </a:r>
            <a:endParaRPr lang="pl-P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C09B39-0B9B-448B-B61C-B8C39B0C2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2060848"/>
            <a:ext cx="7524328" cy="300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40646"/>
      </p:ext>
    </p:extLst>
  </p:cSld>
  <p:clrMapOvr>
    <a:masterClrMapping/>
  </p:clrMapOvr>
  <p:transition>
    <p:randomBa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D8926ED-7EA2-4BE7-84AB-27834D88A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639393"/>
            <a:ext cx="7884368" cy="35792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BEFD55-C0AA-49C6-A3CC-93BE2518C9E7}"/>
              </a:ext>
            </a:extLst>
          </p:cNvPr>
          <p:cNvSpPr txBox="1"/>
          <p:nvPr/>
        </p:nvSpPr>
        <p:spPr>
          <a:xfrm>
            <a:off x="2551085" y="639927"/>
            <a:ext cx="53014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Bowling Club - </a:t>
            </a:r>
            <a:r>
              <a:rPr lang="en-US" sz="3200" dirty="0" err="1"/>
              <a:t>scena</a:t>
            </a:r>
            <a:r>
              <a:rPr lang="en-US" sz="3200" dirty="0"/>
              <a:t> z </a:t>
            </a:r>
            <a:r>
              <a:rPr lang="en-US" sz="3200" dirty="0" err="1"/>
              <a:t>gry</a:t>
            </a:r>
            <a:endParaRPr lang="pl-PL" sz="3200" dirty="0"/>
          </a:p>
        </p:txBody>
      </p:sp>
    </p:spTree>
  </p:cSld>
  <p:clrMapOvr>
    <a:masterClrMapping/>
  </p:clrMapOvr>
  <p:transition>
    <p:randomBar/>
  </p:transition>
</p:sld>
</file>

<file path=ppt/theme/theme1.xml><?xml version="1.0" encoding="utf-8"?>
<a:theme xmlns:a="http://schemas.openxmlformats.org/drawingml/2006/main" name="szablon1-PL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1_Projekt domyślny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Projekt domyślny 1">
        <a:dk1>
          <a:srgbClr val="000000"/>
        </a:dk1>
        <a:lt1>
          <a:srgbClr val="FFFFFF"/>
        </a:lt1>
        <a:dk2>
          <a:srgbClr val="FFEBD5"/>
        </a:dk2>
        <a:lt2>
          <a:srgbClr val="78120A"/>
        </a:lt2>
        <a:accent1>
          <a:srgbClr val="E32213"/>
        </a:accent1>
        <a:accent2>
          <a:srgbClr val="FFD3A1"/>
        </a:accent2>
        <a:accent3>
          <a:srgbClr val="FFFFFF"/>
        </a:accent3>
        <a:accent4>
          <a:srgbClr val="000000"/>
        </a:accent4>
        <a:accent5>
          <a:srgbClr val="EFABAA"/>
        </a:accent5>
        <a:accent6>
          <a:srgbClr val="E7BF91"/>
        </a:accent6>
        <a:hlink>
          <a:srgbClr val="FFD9AF"/>
        </a:hlink>
        <a:folHlink>
          <a:srgbClr val="FFB25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prezentacja_v2_2017-03_pl</Template>
  <TotalTime>81</TotalTime>
  <Words>51</Words>
  <Application>Microsoft Office PowerPoint</Application>
  <PresentationFormat>On-screen Show (4:3)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Trebuchet MS</vt:lpstr>
      <vt:lpstr>szablon1-PL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Denis Lewandowski</dc:creator>
  <cp:lastModifiedBy>Denis Lewandowski</cp:lastModifiedBy>
  <cp:revision>7</cp:revision>
  <cp:lastPrinted>2017-02-27T13:04:48Z</cp:lastPrinted>
  <dcterms:created xsi:type="dcterms:W3CDTF">2020-01-19T12:59:17Z</dcterms:created>
  <dcterms:modified xsi:type="dcterms:W3CDTF">2020-01-20T21:16:46Z</dcterms:modified>
</cp:coreProperties>
</file>

<file path=docProps/thumbnail.jpeg>
</file>